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7" r:id="rId3"/>
    <p:sldId id="268" r:id="rId4"/>
    <p:sldId id="258" r:id="rId5"/>
    <p:sldId id="259" r:id="rId6"/>
    <p:sldId id="260" r:id="rId7"/>
    <p:sldId id="264" r:id="rId8"/>
    <p:sldId id="261" r:id="rId9"/>
    <p:sldId id="262" r:id="rId10"/>
    <p:sldId id="263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38CB1-4E1C-4D2D-8890-6FE8ED78C38F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7B97C-E448-4B3B-942D-EDDFC69CC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90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8/8/2011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8/8/2011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 To Basics; Getting Back To The Basics of SQL Server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Denny Cherry</a:t>
            </a:r>
          </a:p>
          <a:p>
            <a:r>
              <a:rPr lang="en-US" dirty="0"/>
              <a:t>mrdenny@mrdenny.com</a:t>
            </a:r>
          </a:p>
          <a:p>
            <a:r>
              <a:rPr lang="en-US" dirty="0"/>
              <a:t>twitter.com/</a:t>
            </a:r>
            <a:r>
              <a:rPr lang="en-US" dirty="0" err="1"/>
              <a:t>mrdenny</a:t>
            </a:r>
            <a:endParaRPr lang="en-US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smtClean="0"/>
              <a:t>mrdenny@mrdenny.com</a:t>
            </a:r>
            <a:endParaRPr lang="en-US" dirty="0" smtClean="0"/>
          </a:p>
          <a:p>
            <a:r>
              <a:rPr lang="en-US" dirty="0" smtClean="0"/>
              <a:t>http://itke.techtarget.com/sql-server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or Coauthor of 4 books</a:t>
            </a:r>
          </a:p>
          <a:p>
            <a:r>
              <a:rPr lang="en-US" dirty="0" smtClean="0"/>
              <a:t>6+ SQL Mag articles</a:t>
            </a:r>
          </a:p>
          <a:p>
            <a:r>
              <a:rPr lang="en-US" dirty="0" smtClean="0"/>
              <a:t>Dozens of other articles</a:t>
            </a:r>
          </a:p>
          <a:p>
            <a:r>
              <a:rPr lang="en-US" dirty="0" smtClean="0"/>
              <a:t>Microsoft MVP since Oct 2008</a:t>
            </a:r>
          </a:p>
          <a:p>
            <a:r>
              <a:rPr lang="en-US" dirty="0" smtClean="0"/>
              <a:t>Microsoft Certified Master</a:t>
            </a:r>
          </a:p>
          <a:p>
            <a:r>
              <a:rPr lang="en-US" dirty="0" smtClean="0"/>
              <a:t>Founder of SQL Excursions</a:t>
            </a:r>
          </a:p>
          <a:p>
            <a:r>
              <a:rPr lang="en-US" dirty="0" smtClean="0"/>
              <a:t>Sr. DBA for Phreesia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 descr="C:\Users\dcherry\Pictures\MVP_Horizontal_FullCol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91201"/>
            <a:ext cx="161925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cherry\Pictures\MCM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791200"/>
            <a:ext cx="2574132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680" y="2235532"/>
            <a:ext cx="2306560" cy="284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1" y="3070337"/>
            <a:ext cx="2325624" cy="285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005" y="1192038"/>
            <a:ext cx="2316091" cy="2859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152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learn SQL and not use ORMs?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ORMs tend to generate some really bad code.</a:t>
            </a:r>
          </a:p>
          <a:p>
            <a:r>
              <a:rPr lang="en-US" dirty="0" smtClean="0"/>
              <a:t>Lets look at an example from a production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284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DML: Data Manipulation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SELECT Command</a:t>
            </a:r>
          </a:p>
          <a:p>
            <a:r>
              <a:rPr lang="en-US" dirty="0" smtClean="0"/>
              <a:t>The DELETE Command</a:t>
            </a:r>
          </a:p>
          <a:p>
            <a:r>
              <a:rPr lang="en-US" dirty="0" smtClean="0"/>
              <a:t>The INSERT Command</a:t>
            </a:r>
          </a:p>
          <a:p>
            <a:r>
              <a:rPr lang="en-US" dirty="0" smtClean="0"/>
              <a:t>The UPDATE Command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Tables</a:t>
            </a:r>
          </a:p>
          <a:p>
            <a:r>
              <a:rPr lang="en-US" dirty="0" smtClean="0"/>
              <a:t>Views</a:t>
            </a:r>
          </a:p>
          <a:p>
            <a:r>
              <a:rPr lang="en-US" dirty="0" smtClean="0"/>
              <a:t>Procedures</a:t>
            </a:r>
          </a:p>
          <a:p>
            <a:r>
              <a:rPr lang="en-US" dirty="0" smtClean="0"/>
              <a:t>Functions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Logins</a:t>
            </a:r>
          </a:p>
          <a:p>
            <a:r>
              <a:rPr lang="en-US" dirty="0" smtClean="0"/>
              <a:t>Users</a:t>
            </a:r>
          </a:p>
          <a:p>
            <a:r>
              <a:rPr lang="en-US" dirty="0" err="1" smtClean="0"/>
              <a:t>sp_change_users_login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Service Broker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Message Types</a:t>
            </a:r>
          </a:p>
          <a:p>
            <a:r>
              <a:rPr lang="en-US" dirty="0" smtClean="0"/>
              <a:t>Contracts</a:t>
            </a:r>
          </a:p>
          <a:p>
            <a:r>
              <a:rPr lang="en-US" dirty="0" smtClean="0"/>
              <a:t>Queues</a:t>
            </a:r>
          </a:p>
          <a:p>
            <a:r>
              <a:rPr lang="en-US" dirty="0" smtClean="0"/>
              <a:t>Services</a:t>
            </a:r>
          </a:p>
          <a:p>
            <a:r>
              <a:rPr lang="en-US" dirty="0" smtClean="0"/>
              <a:t>Routes</a:t>
            </a:r>
          </a:p>
          <a:p>
            <a:r>
              <a:rPr lang="en-US" dirty="0" smtClean="0"/>
              <a:t>SEND Command</a:t>
            </a:r>
          </a:p>
          <a:p>
            <a:r>
              <a:rPr lang="en-US" dirty="0" smtClean="0"/>
              <a:t>RECEIVE Command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</TotalTime>
  <Words>160</Words>
  <Application>Microsoft Office PowerPoint</Application>
  <PresentationFormat>On-screen Show (4:3)</PresentationFormat>
  <Paragraphs>55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Back To Basics; Getting Back To The Basics of SQL Server</vt:lpstr>
      <vt:lpstr>About Me</vt:lpstr>
      <vt:lpstr>Why learn SQL and not use ORMs?</vt:lpstr>
      <vt:lpstr>DML: Data Manipulation Language</vt:lpstr>
      <vt:lpstr>Demo #1</vt:lpstr>
      <vt:lpstr>Physical Objects</vt:lpstr>
      <vt:lpstr>Demo #2</vt:lpstr>
      <vt:lpstr>Authentication</vt:lpstr>
      <vt:lpstr>SQL Server Service Broker</vt:lpstr>
      <vt:lpstr>Demo #3</vt:lpstr>
      <vt:lpstr>Denny Cherry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 To Basics; Getting Back To The Basics of SQL Server</dc:title>
  <dc:creator>Denny</dc:creator>
  <cp:lastModifiedBy>dcherry</cp:lastModifiedBy>
  <cp:revision>14</cp:revision>
  <dcterms:created xsi:type="dcterms:W3CDTF">2008-06-13T23:02:34Z</dcterms:created>
  <dcterms:modified xsi:type="dcterms:W3CDTF">2011-08-08T20:28:50Z</dcterms:modified>
</cp:coreProperties>
</file>